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94469cb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394469cb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394469cb3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394469cb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Anita and Trinity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aca66c8d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aca66c8d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Anita and Trinity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a40e482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3a40e482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77323d5b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77323d5b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hino.k12.ca.us/HiddenTrail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DLI Parent Meeting For Incoming Kindergartners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15,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Grade Model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continue with the 90/10 model.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English instruction will be 45 minutes a day (small group).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Main instructional focus will be with reading fluency and writing.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311700" y="2042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First Grade Schedule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55850" y="668325"/>
            <a:ext cx="8832300" cy="44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250" y="1031375"/>
            <a:ext cx="8832302" cy="32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2042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r>
              <a:rPr lang="en"/>
              <a:t>First Grade Schedule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311700" y="626375"/>
            <a:ext cx="8832300" cy="44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0" y="861775"/>
            <a:ext cx="8832302" cy="34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Resources Continued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0" y="14612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https://www.chino.k12.ca.us/HiddenTrails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</a:t>
            </a:r>
            <a:r>
              <a:rPr lang="en"/>
              <a:t> Acquisition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" y="0"/>
            <a:ext cx="913610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